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sldIdLst>
    <p:sldId id="259" r:id="rId3"/>
    <p:sldId id="260" r:id="rId4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7F7"/>
    <a:srgbClr val="F5FFFE"/>
    <a:srgbClr val="E8F5F3"/>
    <a:srgbClr val="EEFDFD"/>
    <a:srgbClr val="FEFDFF"/>
    <a:srgbClr val="E6F6F5"/>
    <a:srgbClr val="EB7B8E"/>
    <a:srgbClr val="FDFDFD"/>
    <a:srgbClr val="7EB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2" autoAdjust="0"/>
    <p:restoredTop sz="93494" autoAdjust="0"/>
  </p:normalViewPr>
  <p:slideViewPr>
    <p:cSldViewPr snapToGrid="0">
      <p:cViewPr>
        <p:scale>
          <a:sx n="70" d="100"/>
          <a:sy n="70" d="100"/>
        </p:scale>
        <p:origin x="18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C8AE-F672-4305-8FED-1A21E39D0E3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0B66-9D7C-43F8-8A78-4D8E634AE54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9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C8AE-F672-4305-8FED-1A21E39D0E3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0B66-9D7C-43F8-8A78-4D8E634AE54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C8AE-F672-4305-8FED-1A21E39D0E3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0B66-9D7C-43F8-8A78-4D8E634AE54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30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C8AE-F672-4305-8FED-1A21E39D0E3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0B66-9D7C-43F8-8A78-4D8E634AE54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9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C8AE-F672-4305-8FED-1A21E39D0E3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0B66-9D7C-43F8-8A78-4D8E634AE54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2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C8AE-F672-4305-8FED-1A21E39D0E3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0B66-9D7C-43F8-8A78-4D8E634AE54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1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C8AE-F672-4305-8FED-1A21E39D0E3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0B66-9D7C-43F8-8A78-4D8E634AE54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5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6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C8AE-F672-4305-8FED-1A21E39D0E3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0B66-9D7C-43F8-8A78-4D8E634AE54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C8AE-F672-4305-8FED-1A21E39D0E3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0B66-9D7C-43F8-8A78-4D8E634AE54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0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C8AE-F672-4305-8FED-1A21E39D0E3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0B66-9D7C-43F8-8A78-4D8E634AE54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3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4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C8AE-F672-4305-8FED-1A21E39D0E3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0B66-9D7C-43F8-8A78-4D8E634AE54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8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4"/>
            <a:ext cx="3471863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C8AE-F672-4305-8FED-1A21E39D0E3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0B66-9D7C-43F8-8A78-4D8E634AE54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0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3C8AE-F672-4305-8FED-1A21E39D0E3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0B66-9D7C-43F8-8A78-4D8E634AE54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0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3C8AE-F672-4305-8FED-1A21E39D0E3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0B66-9D7C-43F8-8A78-4D8E634AE54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4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F962443-E225-463D-AD9E-2B52D1D39B30}"/>
              </a:ext>
            </a:extLst>
          </p:cNvPr>
          <p:cNvSpPr/>
          <p:nvPr/>
        </p:nvSpPr>
        <p:spPr>
          <a:xfrm>
            <a:off x="-20360" y="4134486"/>
            <a:ext cx="6885144" cy="5252195"/>
          </a:xfrm>
          <a:prstGeom prst="rect">
            <a:avLst/>
          </a:prstGeom>
          <a:solidFill>
            <a:srgbClr val="E5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27969800-CF05-4D5D-9C07-24A6E1949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60" y="1589"/>
            <a:ext cx="6883596" cy="45373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2" name="テキスト ボックス 11"/>
          <p:cNvSpPr txBox="1"/>
          <p:nvPr/>
        </p:nvSpPr>
        <p:spPr>
          <a:xfrm>
            <a:off x="704015" y="1277608"/>
            <a:ext cx="5340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　　　時：　令和</a:t>
            </a:r>
            <a:r>
              <a:rPr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</a:t>
            </a:r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　（</a:t>
            </a:r>
            <a:r>
              <a:rPr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木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r>
              <a:rPr lang="en-US" altLang="ja-JP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</a:t>
            </a:r>
            <a:r>
              <a:rPr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endParaRPr lang="ja-JP" altLang="en-US" sz="20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74171" y="-962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74171" y="-962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68394" y="-1419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57603" y="2730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04015" y="1601622"/>
            <a:ext cx="5762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開催方法：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2000" b="1" dirty="0" err="1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Webex</a:t>
            </a:r>
            <a:r>
              <a:rPr lang="ja-JP" altLang="en-US" sz="1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を用いたオンライン同時開催</a:t>
            </a:r>
            <a:endParaRPr lang="en-US" altLang="ja-JP" sz="16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04015" y="2358393"/>
            <a:ext cx="6078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申込方法：　</a:t>
            </a:r>
            <a:r>
              <a:rPr lang="ja-JP" altLang="en-US" sz="1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裏面を参照いただき、メールにて申し込みをお願い</a:t>
            </a:r>
            <a:endParaRPr lang="en-US" altLang="ja-JP" sz="16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します。</a:t>
            </a:r>
            <a:endParaRPr lang="en-US" altLang="ja-JP" sz="16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4015" y="1965044"/>
            <a:ext cx="5550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　　　場：　</a:t>
            </a: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松江赤十字病院　本館</a:t>
            </a:r>
            <a:r>
              <a:rPr lang="en-US" altLang="ja-JP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階　講堂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04015" y="2872602"/>
            <a:ext cx="61607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申込締切：　</a:t>
            </a:r>
            <a:r>
              <a:rPr lang="en-US" altLang="ja-JP" sz="16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z="16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6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</a:t>
            </a:r>
            <a:r>
              <a:rPr lang="ja-JP" altLang="en-US" sz="16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日（月</a:t>
            </a:r>
            <a:r>
              <a:rPr lang="ja-JP" altLang="en-US" sz="1600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1600" u="sng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/>
            <a:r>
              <a:rPr lang="ja-JP" altLang="en-US" sz="1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</a:t>
            </a:r>
            <a:r>
              <a:rPr lang="en-US" altLang="ja-JP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オンラインでの参加ご希望の方は招待メールを送ります</a:t>
            </a:r>
            <a:endParaRPr lang="en-US" altLang="ja-JP" sz="14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/>
            <a:r>
              <a:rPr lang="ja-JP" altLang="en-US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ので必ず事前申し込みをお願いします。</a:t>
            </a:r>
            <a:endParaRPr lang="en-US" altLang="ja-JP" sz="14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/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       （</a:t>
            </a:r>
            <a:r>
              <a: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ご意見・ご質問等ございましたらご明記下さい。）　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1A40D03-E9D7-4384-9931-3FAE3F1F6DEE}"/>
              </a:ext>
            </a:extLst>
          </p:cNvPr>
          <p:cNvSpPr/>
          <p:nvPr/>
        </p:nvSpPr>
        <p:spPr>
          <a:xfrm>
            <a:off x="137473" y="4181507"/>
            <a:ext cx="6583054" cy="4866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33350" y="4262177"/>
            <a:ext cx="6449232" cy="400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プログラム　</a:t>
            </a:r>
            <a:r>
              <a:rPr lang="en-US" altLang="ja-JP" sz="1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lang="en-US" altLang="ja-JP" sz="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腸から整える乳がん診療～美腸ケアについて～</a:t>
            </a:r>
            <a:r>
              <a:rPr lang="en-US" altLang="ja-JP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</a:p>
          <a:p>
            <a:endParaRPr lang="en-US" altLang="ja-JP" sz="1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buFontTx/>
              <a:buAutoNum type="arabicDbPeriod"/>
            </a:pPr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はじめに</a:t>
            </a: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松江赤十字病院　乳腺外科部長　曳野　肇</a:t>
            </a:r>
            <a:endParaRPr lang="en-US" altLang="ja-JP" sz="12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２．　乳がんラジオ波焼灼療法</a:t>
            </a:r>
            <a:r>
              <a:rPr lang="ja-JP" altLang="en-US" sz="105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（令和</a:t>
            </a:r>
            <a:r>
              <a:rPr lang="en-US" altLang="ja-JP" sz="105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105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</a:t>
            </a:r>
            <a:r>
              <a:rPr lang="en-US" altLang="ja-JP" sz="105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105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月より保険適応）</a:t>
            </a:r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について　</a:t>
            </a:r>
            <a:r>
              <a:rPr lang="ja-JP" altLang="en-US" sz="105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05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05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分）</a:t>
            </a:r>
            <a:endParaRPr lang="en-US" altLang="ja-JP" sz="105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      </a:t>
            </a:r>
            <a:r>
              <a:rPr lang="zh-TW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松江赤十字病院　乳腺外科部長　曳野　肇</a:t>
            </a:r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　　　　　　　　　　　　　　　　　　　　　　</a:t>
            </a:r>
            <a:endParaRPr lang="en-US" altLang="ja-JP" sz="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３．　乳がん地域連携パス現状報告について  </a:t>
            </a:r>
            <a:r>
              <a:rPr lang="ja-JP" altLang="en-US" sz="105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（１０分）</a:t>
            </a: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      </a:t>
            </a: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松江赤十字病院　がん地域連携パスコーディネーター看護師　佐藤　美幸</a:t>
            </a:r>
            <a:endParaRPr lang="en-US" altLang="ja-JP" sz="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r>
              <a: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</a:t>
            </a:r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腸から整える乳がん再発予防ケア　</a:t>
            </a:r>
            <a:r>
              <a:rPr lang="ja-JP" altLang="en-US" sz="105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（４０分）</a:t>
            </a:r>
            <a:endParaRPr lang="en-US" altLang="ja-JP" sz="105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       美腸ケアアドバイザー　藤原　美紗 氏</a:t>
            </a:r>
            <a:endParaRPr lang="en-US" altLang="ja-JP" sz="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.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 発酵性食物繊維と食事について　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20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分）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　       松江赤十字病院　管理栄養士　安原　みずほ</a:t>
            </a:r>
            <a:endParaRPr lang="en-US" altLang="ja-JP" sz="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</a:t>
            </a:r>
            <a:r>
              <a: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</a:t>
            </a:r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おわりに</a:t>
            </a: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       松江赤十字病院　化学療法科部部長　槙野　好成</a:t>
            </a:r>
            <a:endParaRPr lang="en-US" altLang="ja-JP" sz="12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73719" y="8254057"/>
            <a:ext cx="4407778" cy="64633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近年注目されている</a:t>
            </a:r>
            <a:r>
              <a:rPr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腸活</a:t>
            </a:r>
            <a:r>
              <a:rPr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について、山陰での有資格者は</a:t>
            </a:r>
            <a:endParaRPr lang="en-US" altLang="ja-JP" sz="12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まだ</a:t>
            </a:r>
            <a:r>
              <a:rPr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名の美腸ケアアドバイザーが講演をおこないます。</a:t>
            </a:r>
            <a:endParaRPr lang="en-US" altLang="ja-JP" sz="12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</a:t>
            </a: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是非ご参加いただきますようお願いいたします。</a:t>
            </a:r>
            <a:endParaRPr lang="en-US" altLang="ja-JP" sz="12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CF23AC2-EFE6-4EA8-8437-2C6F3E6219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332" y="6981781"/>
            <a:ext cx="1212298" cy="1481034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745CFA0-256C-404E-9100-C393EAE952DD}"/>
              </a:ext>
            </a:extLst>
          </p:cNvPr>
          <p:cNvSpPr txBox="1"/>
          <p:nvPr/>
        </p:nvSpPr>
        <p:spPr>
          <a:xfrm>
            <a:off x="5118792" y="8440382"/>
            <a:ext cx="1540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美腸ケアアドバイザー　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藤原　美紗 氏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9146610"/>
            <a:ext cx="6858000" cy="769441"/>
          </a:xfrm>
          <a:prstGeom prst="rect">
            <a:avLst/>
          </a:prstGeom>
          <a:solidFill>
            <a:srgbClr val="EB7B8E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【</a:t>
            </a:r>
            <a:r>
              <a:rPr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事務局</a:t>
            </a:r>
            <a:r>
              <a:rPr lang="en-US" altLang="ja-JP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　 松江赤十字病院　　がん地域連携パスコーディネーター看護師：佐藤</a:t>
            </a:r>
            <a:endParaRPr lang="en-US" altLang="ja-JP" sz="1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</a:t>
            </a:r>
            <a:r>
              <a:rPr lang="en-US" altLang="ja-JP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 E L </a:t>
            </a:r>
            <a:r>
              <a:rPr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 </a:t>
            </a:r>
            <a:r>
              <a:rPr lang="en-US" altLang="ja-JP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0852-24-2111</a:t>
            </a:r>
            <a:r>
              <a:rPr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（内線：</a:t>
            </a:r>
            <a:r>
              <a:rPr lang="en-US" altLang="ja-JP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8182</a:t>
            </a:r>
            <a:r>
              <a:rPr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　　</a:t>
            </a:r>
            <a:r>
              <a:rPr lang="en-US" altLang="ja-JP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MAIL </a:t>
            </a:r>
            <a:r>
              <a:rPr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 </a:t>
            </a:r>
            <a:r>
              <a:rPr lang="en-US" altLang="ja-JP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ryoyoshien@matsue.jrc.or.jp</a:t>
            </a:r>
          </a:p>
          <a:p>
            <a:endParaRPr lang="ja-JP" altLang="en-US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15724"/>
            <a:ext cx="68579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7EB0D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令和６年度</a:t>
            </a:r>
            <a:endParaRPr lang="en-US" altLang="ja-JP" sz="2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7EB0DE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sz="28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7EB0D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乳がん地域連携　　　　　</a:t>
            </a:r>
            <a:endParaRPr lang="en-US" altLang="ja-JP" sz="2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7EB0DE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sz="28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7EB0D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クリティカルパス勉強会</a:t>
            </a:r>
            <a:endParaRPr lang="en-US" altLang="ja-JP" sz="2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7EB0DE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89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4786" y="994337"/>
            <a:ext cx="3307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◆申込方法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4786" y="1321239"/>
            <a:ext cx="5095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　 右の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QR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コードを読み込むとメール送信画面が立ち上がります。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 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以下の必要事項を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【】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の中に記入して送信してください。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必要事項：所属・職種・氏名・聴講方法（現地・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Web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）・案内の送信を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 希望するメールアドレス（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Web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聴講の方のみ）・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 ご意見、ご質問等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2322" y="2402209"/>
            <a:ext cx="39958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読み込めない場合は下記のメールアドレス宛に、上記の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必要事項を記載してお申し込みください。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件名は「乳がんパス勉強会申込」としていただきます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ようお願いします。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MAIL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　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ryoyoshien@matsue.jrc.or.jp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4786" y="3510205"/>
            <a:ext cx="59896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circleNumDbPlain" startAt="2"/>
            </a:pP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Web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聴講の方は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申込後、お知らせいただいたメールアドレスに、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聴講に必要な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URL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等を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 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送信します。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 </a:t>
            </a:r>
            <a:r>
              <a:rPr lang="en-US" altLang="ja-JP" sz="11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1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研修当日正午までにメールが届かない方は、  お手数ですがご連絡ください。</a:t>
            </a:r>
            <a:endParaRPr kumimoji="1" lang="ja-JP" altLang="en-US" sz="11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4786" y="5448321"/>
            <a:ext cx="490253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Web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聴講にあたって留意点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聴講に必要なインターネットに接続できるパソコン・スマートフォン等の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機材及び通信環境（通信費）は各自ご準備ください。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8977" y="6388757"/>
            <a:ext cx="51188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◇　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Cisco </a:t>
            </a:r>
            <a:r>
              <a:rPr kumimoji="1" lang="en-US" altLang="ja-JP" sz="11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Webex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のアプリをお持ちでない方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研修までにアプリのダウンロードをお願いします。　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「ウェベックス」で検索→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Cisco </a:t>
            </a:r>
            <a:r>
              <a:rPr kumimoji="1" lang="en-US" altLang="ja-JP" sz="11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Webex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ダウンロードのページ→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kumimoji="1" lang="en-US" altLang="ja-JP" sz="11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Webex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をダウンロード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   アプリダウンロード後、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”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同意する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”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をクリックすると使えるようになります。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※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方法の詳細・操作方法は申し込み後のメールでもお知らせします。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9650" y="7721608"/>
            <a:ext cx="4601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申込締切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　　　</a:t>
            </a:r>
            <a:r>
              <a:rPr lang="ja-JP" altLang="en-US" sz="1400" b="1" u="sng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１１月</a:t>
            </a:r>
            <a:r>
              <a:rPr kumimoji="1" lang="ja-JP" altLang="en-US" sz="1400" b="1" u="sng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２５日（月）</a:t>
            </a:r>
            <a:endParaRPr kumimoji="1" lang="en-US" altLang="ja-JP" sz="1400" b="1" u="sng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54018" y="8044310"/>
            <a:ext cx="266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オンラインでの参加希望の方は　　必ず事前申し込みをお願いします。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4786" y="4343294"/>
            <a:ext cx="58074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◆現地聴講にあたっての注意点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当日は</a:t>
            </a:r>
            <a:r>
              <a:rPr lang="ja-JP" altLang="en-US" sz="11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マスクを着用して参加をお願いいたします。</a:t>
            </a:r>
            <a:endParaRPr kumimoji="1" lang="en-US" altLang="ja-JP" sz="11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en-US" altLang="ja-JP" sz="11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37.5</a:t>
            </a:r>
            <a:r>
              <a:rPr lang="ja-JP" altLang="en-US" sz="11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℃以上の</a:t>
            </a:r>
            <a:r>
              <a:rPr kumimoji="1" lang="ja-JP" altLang="en-US" sz="11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発熱や風邪症状がある方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は参加を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ご遠慮ください。</a:t>
            </a: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ja-JP" altLang="en-US" sz="11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6924" y="8557331"/>
            <a:ext cx="6421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【</a:t>
            </a: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事務局</a:t>
            </a:r>
            <a:r>
              <a:rPr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松江赤十字病院</a:t>
            </a:r>
          </a:p>
          <a:p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　 がん地域連携パスコーディネーター看護師 ： 佐藤</a:t>
            </a:r>
          </a:p>
          <a:p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</a:t>
            </a:r>
            <a:r>
              <a:rPr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 E L </a:t>
            </a: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 </a:t>
            </a:r>
            <a:r>
              <a:rPr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0852-24-2111</a:t>
            </a: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（内線：</a:t>
            </a:r>
            <a:r>
              <a:rPr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81</a:t>
            </a: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８２）</a:t>
            </a:r>
          </a:p>
          <a:p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</a:t>
            </a:r>
            <a:r>
              <a:rPr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MAIL </a:t>
            </a: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 </a:t>
            </a:r>
            <a:r>
              <a:rPr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ryoyoshien@matsue.jrc.or.jp</a:t>
            </a:r>
          </a:p>
        </p:txBody>
      </p:sp>
      <p:pic>
        <p:nvPicPr>
          <p:cNvPr id="15" name="Picture 14" descr="ピンクリボンイラスト に対する画像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369" y="8703518"/>
            <a:ext cx="471436" cy="8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369651" y="205755"/>
            <a:ext cx="619627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乳がん地域連携クリティカルパス勉強会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申込方法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33" y="1114142"/>
            <a:ext cx="1428571" cy="1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75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828</Words>
  <Application>Microsoft Office PowerPoint</Application>
  <PresentationFormat>A4 210 x 297 mm</PresentationFormat>
  <Paragraphs>80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BIZ UDPゴシック</vt:lpstr>
      <vt:lpstr>BIZ UDゴシック</vt:lpstr>
      <vt:lpstr>Arial</vt:lpstr>
      <vt:lpstr>Calibri</vt:lpstr>
      <vt:lpstr>Calibri Light</vt:lpstr>
      <vt:lpstr>1_Office テーマ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中原紗弥</dc:creator>
  <cp:lastModifiedBy>佐藤美幸</cp:lastModifiedBy>
  <cp:revision>52</cp:revision>
  <cp:lastPrinted>2022-10-17T00:26:09Z</cp:lastPrinted>
  <dcterms:created xsi:type="dcterms:W3CDTF">2022-10-13T04:20:15Z</dcterms:created>
  <dcterms:modified xsi:type="dcterms:W3CDTF">2024-10-17T06:57:26Z</dcterms:modified>
</cp:coreProperties>
</file>