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  <p15:guide id="3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美幸" initials="佐藤美幸" lastIdx="1" clrIdx="0">
    <p:extLst>
      <p:ext uri="{19B8F6BF-5375-455C-9EA6-DF929625EA0E}">
        <p15:presenceInfo xmlns:p15="http://schemas.microsoft.com/office/powerpoint/2012/main" userId="S-1-5-21-3575985638-761368002-1425848424-615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205"/>
    <a:srgbClr val="FAFFCD"/>
    <a:srgbClr val="FFFFCC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>
      <p:cViewPr>
        <p:scale>
          <a:sx n="100" d="100"/>
          <a:sy n="100" d="100"/>
        </p:scale>
        <p:origin x="834" y="-1656"/>
      </p:cViewPr>
      <p:guideLst>
        <p:guide orient="horz" pos="3368"/>
        <p:guide pos="238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C5921F22-997B-43F5-B6DE-12E8EB54B2B6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7543FAE3-7720-4D5C-80ED-2A7ED5375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96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FAE3-7720-4D5C-80ED-2A7ED537500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55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FAE3-7720-4D5C-80ED-2A7ED537500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2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5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0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5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9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9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4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63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02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95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90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4D4C-DDF4-4521-AE99-66934AE632E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71A6F-8435-4560-972D-AF9F6B7A9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74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5" y="502870"/>
            <a:ext cx="1672046" cy="1353312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897" y="502870"/>
            <a:ext cx="1672046" cy="1353312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6672" y="210135"/>
            <a:ext cx="627057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1" lang="ja-JP" alt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kumimoji="1" lang="en-US" altLang="ja-JP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62</a:t>
            </a:r>
            <a:r>
              <a:rPr kumimoji="1" lang="ja-JP" alt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松江赤十字病院　地域医療勉強会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99380" y="989988"/>
            <a:ext cx="266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～みんな　あつまれ～</a:t>
            </a:r>
          </a:p>
        </p:txBody>
      </p:sp>
      <p:sp>
        <p:nvSpPr>
          <p:cNvPr id="1029" name="角丸四角形 1028"/>
          <p:cNvSpPr/>
          <p:nvPr/>
        </p:nvSpPr>
        <p:spPr>
          <a:xfrm>
            <a:off x="1112779" y="1765265"/>
            <a:ext cx="5692187" cy="470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がん患者さんとのコミュニケーションについて（仮）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12279" y="8644552"/>
            <a:ext cx="1944216" cy="1598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53411" y="7401987"/>
            <a:ext cx="2739412" cy="3163788"/>
            <a:chOff x="-910506" y="7276071"/>
            <a:chExt cx="1923597" cy="2325293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10506" y="7276071"/>
              <a:ext cx="1923597" cy="2325293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-810036" y="7406132"/>
              <a:ext cx="1769558" cy="803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同封しております</a:t>
              </a:r>
              <a:r>
                <a:rPr lang="en-US" altLang="ja-JP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『</a:t>
              </a:r>
              <a:r>
                <a:rPr lang="ja-JP" altLang="en-US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参加の皆様に感染対策についてのお願い</a:t>
              </a:r>
              <a:r>
                <a:rPr lang="en-US" altLang="ja-JP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』</a:t>
              </a:r>
              <a:r>
                <a:rPr lang="ja-JP" altLang="en-US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1300" b="1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を読んでいただき、</a:t>
              </a:r>
              <a:r>
                <a:rPr lang="en-US" altLang="ja-JP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『</a:t>
              </a:r>
              <a:r>
                <a:rPr lang="ja-JP" altLang="en-US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問診表</a:t>
              </a:r>
              <a:r>
                <a:rPr lang="en-US" altLang="ja-JP" sz="13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』</a:t>
              </a:r>
              <a:r>
                <a:rPr lang="ja-JP" altLang="en-US" sz="1300" b="1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を　</a:t>
              </a:r>
              <a:r>
                <a:rPr lang="ja-JP" altLang="en-US" sz="1300" b="1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参加</a:t>
              </a:r>
              <a:r>
                <a:rPr lang="ja-JP" altLang="en-US" sz="1300" b="1" dirty="0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人数分</a:t>
              </a:r>
              <a:r>
                <a:rPr lang="ja-JP" altLang="en-US" sz="1300" b="1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コピー</a:t>
              </a:r>
              <a:r>
                <a:rPr lang="ja-JP" altLang="en-US" sz="1300" b="1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して　　　　　　ご記入</a:t>
              </a:r>
              <a:r>
                <a:rPr lang="ja-JP" altLang="en-US" sz="1300" b="1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の上、ご参加ください。</a:t>
              </a:r>
              <a:endParaRPr kumimoji="1"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400865" y="4270352"/>
            <a:ext cx="5900046" cy="3539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　時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　令和 ５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</a:t>
            </a:r>
            <a:r>
              <a:rPr kumimoji="1"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kumimoji="1"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kumimoji="1"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分～</a:t>
            </a:r>
            <a:r>
              <a:rPr kumimoji="1"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kumimoji="1"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kumimoji="1"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</a:t>
            </a:r>
            <a:endParaRPr lang="en-US" altLang="ja-JP" sz="1600" b="1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 　  　　　 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月２日（木）</a:t>
            </a:r>
            <a:r>
              <a:rPr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分～</a:t>
            </a:r>
            <a:r>
              <a:rPr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lang="en-US" altLang="ja-JP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600" b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　所：　本館　６階　</a:t>
            </a:r>
            <a:r>
              <a:rPr lang="ja-JP" altLang="en-US" sz="16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会議室１・２</a:t>
            </a:r>
            <a:endParaRPr lang="en-US" altLang="ja-JP" sz="1600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　師：　がん看護　専門看護師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小林　沙央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数：　各日とも６０～７０人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参加費：　無料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6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＊両日とも内容は同じです。どちらかにご参加ください。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＊準備の都合上、</a:t>
            </a:r>
            <a:r>
              <a:rPr lang="en-US" altLang="ja-JP" sz="16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16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6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27</a:t>
            </a:r>
            <a:r>
              <a:rPr lang="ja-JP" altLang="en-US" sz="16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日（金）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までに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で申し込み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をお願い致します。</a:t>
            </a:r>
          </a:p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＊申し込み後、ご都合が悪くなられた場合は下記まで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ご連絡をお願い致します。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173" y="9506325"/>
            <a:ext cx="4271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お問い合わせ　松江赤十字病院　入退院支援室まで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　　　　　　　　　　　　　　</a:t>
            </a:r>
            <a:r>
              <a:rPr lang="en-US" altLang="ja-JP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0852-61-9352</a:t>
            </a:r>
          </a:p>
          <a:p>
            <a:pPr algn="ctr"/>
            <a:r>
              <a:rPr lang="en-US" altLang="ja-JP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FAX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r>
              <a:rPr lang="en-US" altLang="ja-JP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0852-24-3296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ja-JP" altLang="en-US" sz="1400" dirty="0"/>
          </a:p>
        </p:txBody>
      </p:sp>
      <p:sp>
        <p:nvSpPr>
          <p:cNvPr id="62" name="正方形/長方形 61"/>
          <p:cNvSpPr/>
          <p:nvPr/>
        </p:nvSpPr>
        <p:spPr>
          <a:xfrm>
            <a:off x="5328089" y="4388207"/>
            <a:ext cx="1904002" cy="1258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下矢印 73"/>
          <p:cNvSpPr/>
          <p:nvPr/>
        </p:nvSpPr>
        <p:spPr>
          <a:xfrm>
            <a:off x="6155881" y="5732695"/>
            <a:ext cx="318073" cy="26506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30432" y="4423482"/>
            <a:ext cx="1598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正面玄関ではなく、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救急外来の入口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よりお入りいただきまして</a:t>
            </a:r>
            <a:r>
              <a:rPr lang="ja-JP" altLang="en-US" sz="1200" dirty="0">
                <a:solidFill>
                  <a:schemeClr val="tx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本館のエレベーター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で６階にお上がり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下さい。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6491" y="2368343"/>
            <a:ext cx="6778893" cy="1847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空が高く澄み渡り、さわやかな季節となりましたがお変わりなくお過ごしでしょうか。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に「フレイルを呈する心不全の方への支援」のテーマで、勉強会を開催し、心不全の病態をはじめ悪化予防について、またフレイルの評価方法等について学ぶことができました。多数のご参加ありがとうございました。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さて、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月の勉強会のテーマは「がん患者さんとのコミュニケーションについて」です。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回も皆さまの日々の活動に役立てていただけたらと思います。たくさんのご参加お待ちしております。日頃、対応困難な事例や質問等ありましたら、申し込み用紙に記載していただきますようお願い致します。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7D403B-B6AC-4968-AD7A-7F2512A98935}"/>
              </a:ext>
            </a:extLst>
          </p:cNvPr>
          <p:cNvSpPr txBox="1"/>
          <p:nvPr/>
        </p:nvSpPr>
        <p:spPr>
          <a:xfrm>
            <a:off x="3097865" y="7722964"/>
            <a:ext cx="4225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>
                <a:solidFill>
                  <a:srgbClr val="7030A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kumimoji="1" lang="en-US" altLang="ja-JP" b="1" dirty="0">
                <a:solidFill>
                  <a:srgbClr val="7030A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kumimoji="1" lang="ja-JP" altLang="en-US" b="1" dirty="0">
                <a:solidFill>
                  <a:srgbClr val="7030A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　勉強会予定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  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日（水）・  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糖尿病看護　認定看護師　千代　直尚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糖尿病　療養指導士　　山本　百希子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糖尿病の最近の動向・フットケアについて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CB9A195E-7394-4CC5-AA78-47CE4F9BE157}"/>
              </a:ext>
            </a:extLst>
          </p:cNvPr>
          <p:cNvGrpSpPr/>
          <p:nvPr/>
        </p:nvGrpSpPr>
        <p:grpSpPr>
          <a:xfrm>
            <a:off x="5290716" y="6058361"/>
            <a:ext cx="2020389" cy="1136157"/>
            <a:chOff x="5744362" y="6012025"/>
            <a:chExt cx="2020389" cy="1136157"/>
          </a:xfrm>
        </p:grpSpPr>
        <p:sp>
          <p:nvSpPr>
            <p:cNvPr id="45" name="正方形/長方形 44"/>
            <p:cNvSpPr/>
            <p:nvPr/>
          </p:nvSpPr>
          <p:spPr>
            <a:xfrm>
              <a:off x="5744362" y="6036581"/>
              <a:ext cx="277784" cy="5693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tx1"/>
                  </a:solidFill>
                </a:rPr>
                <a:t>講堂</a:t>
              </a:r>
              <a:endParaRPr kumimoji="1" lang="ja-JP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5744362" y="6012025"/>
              <a:ext cx="2020389" cy="113615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6484599" y="6036071"/>
              <a:ext cx="1280152" cy="260571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〈</a:t>
              </a:r>
              <a:r>
                <a:rPr lang="ja-JP" altLang="en-US" sz="14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本館６階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〉</a:t>
              </a:r>
              <a:endPara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6804966" y="6841830"/>
              <a:ext cx="959785" cy="29620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エレベーター</a:t>
              </a: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754744" y="6605903"/>
              <a:ext cx="267401" cy="524825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会議室</a:t>
              </a:r>
            </a:p>
          </p:txBody>
        </p:sp>
        <p:cxnSp>
          <p:nvCxnSpPr>
            <p:cNvPr id="4" name="コネクタ: カギ線 3">
              <a:extLst>
                <a:ext uri="{FF2B5EF4-FFF2-40B4-BE49-F238E27FC236}">
                  <a16:creationId xmlns:a16="http://schemas.microsoft.com/office/drawing/2014/main" id="{826C6945-E0C9-4693-9529-10550A566723}"/>
                </a:ext>
              </a:extLst>
            </p:cNvPr>
            <p:cNvCxnSpPr>
              <a:cxnSpLocks/>
            </p:cNvCxnSpPr>
            <p:nvPr/>
          </p:nvCxnSpPr>
          <p:spPr>
            <a:xfrm>
              <a:off x="6022145" y="6012025"/>
              <a:ext cx="1742606" cy="296204"/>
            </a:xfrm>
            <a:prstGeom prst="bentConnector3">
              <a:avLst>
                <a:gd name="adj1" fmla="val 281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コネクタ: カギ線 32">
              <a:extLst>
                <a:ext uri="{FF2B5EF4-FFF2-40B4-BE49-F238E27FC236}">
                  <a16:creationId xmlns:a16="http://schemas.microsoft.com/office/drawing/2014/main" id="{8450D022-1D7F-4FFD-9E48-27EEA70C9B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8079" y="6837030"/>
              <a:ext cx="1089072" cy="303054"/>
            </a:xfrm>
            <a:prstGeom prst="bentConnector3">
              <a:avLst>
                <a:gd name="adj1" fmla="val 39023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コネクタ: カギ線 34">
              <a:extLst>
                <a:ext uri="{FF2B5EF4-FFF2-40B4-BE49-F238E27FC236}">
                  <a16:creationId xmlns:a16="http://schemas.microsoft.com/office/drawing/2014/main" id="{73FC4557-BFAB-4984-B397-D054E04B02AA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022146" y="6619188"/>
              <a:ext cx="906963" cy="265352"/>
            </a:xfrm>
            <a:prstGeom prst="bentConnector3">
              <a:avLst>
                <a:gd name="adj1" fmla="val 59452"/>
              </a:avLst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コネクタ: カギ線 51">
              <a:extLst>
                <a:ext uri="{FF2B5EF4-FFF2-40B4-BE49-F238E27FC236}">
                  <a16:creationId xmlns:a16="http://schemas.microsoft.com/office/drawing/2014/main" id="{2D040B2A-BBBB-413F-916C-43F7872EF95B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rot="16200000" flipV="1">
              <a:off x="6997751" y="6554722"/>
              <a:ext cx="218468" cy="355748"/>
            </a:xfrm>
            <a:prstGeom prst="bentConnector2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吹き出し: 角を丸めた四角形 82">
            <a:extLst>
              <a:ext uri="{FF2B5EF4-FFF2-40B4-BE49-F238E27FC236}">
                <a16:creationId xmlns:a16="http://schemas.microsoft.com/office/drawing/2014/main" id="{C03EA67B-0B7A-43D8-B1D1-AC797173E4EF}"/>
              </a:ext>
            </a:extLst>
          </p:cNvPr>
          <p:cNvSpPr/>
          <p:nvPr/>
        </p:nvSpPr>
        <p:spPr>
          <a:xfrm>
            <a:off x="3492599" y="4966971"/>
            <a:ext cx="1636231" cy="1192305"/>
          </a:xfrm>
          <a:prstGeom prst="wedgeRoundRectCallout">
            <a:avLst>
              <a:gd name="adj1" fmla="val -63814"/>
              <a:gd name="adj2" fmla="val -43896"/>
              <a:gd name="adj3" fmla="val 16667"/>
            </a:avLst>
          </a:prstGeom>
          <a:solidFill>
            <a:srgbClr val="FAFFCD"/>
          </a:solidFill>
          <a:ln>
            <a:solidFill>
              <a:srgbClr val="FB920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600" dirty="0"/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今回は会場が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違います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600" dirty="0"/>
          </a:p>
          <a:p>
            <a:pPr algn="ctr"/>
            <a:endParaRPr kumimoji="1" lang="ja-JP" altLang="en-US" sz="1600" dirty="0"/>
          </a:p>
        </p:txBody>
      </p:sp>
      <p:pic>
        <p:nvPicPr>
          <p:cNvPr id="87" name="図 86">
            <a:extLst>
              <a:ext uri="{FF2B5EF4-FFF2-40B4-BE49-F238E27FC236}">
                <a16:creationId xmlns:a16="http://schemas.microsoft.com/office/drawing/2014/main" id="{B531F783-BC7D-4579-B18C-ECF25133AB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30" y="5423271"/>
            <a:ext cx="547895" cy="65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9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241844"/>
              </p:ext>
            </p:extLst>
          </p:nvPr>
        </p:nvGraphicFramePr>
        <p:xfrm>
          <a:off x="900311" y="320837"/>
          <a:ext cx="5495925" cy="1440160"/>
        </p:xfrm>
        <a:graphic>
          <a:graphicData uri="http://schemas.openxmlformats.org/drawingml/2006/table">
            <a:tbl>
              <a:tblPr/>
              <a:tblGrid>
                <a:gridCol w="549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indent="1524000"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　</a:t>
                      </a:r>
                      <a:endParaRPr lang="en-US" altLang="ja-JP" sz="2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indent="1524000"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en-US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FAX</a:t>
                      </a:r>
                      <a:r>
                        <a:rPr lang="ja-JP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送信先</a:t>
                      </a:r>
                      <a:endParaRPr lang="en-US" altLang="ja-JP" sz="2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indent="1524000"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０８５２－２４－３２９６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indent="508000"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松江赤十字病院　</a:t>
                      </a:r>
                      <a:r>
                        <a:rPr lang="ja-JP" altLang="en-US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入退院支援室</a:t>
                      </a:r>
                      <a:r>
                        <a:rPr lang="ja-JP" sz="2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　行き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12279" y="1929812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62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松江赤十字病院　地域医療勉強会　参加申込</a:t>
            </a:r>
            <a:endParaRPr lang="ja-JP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（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〆切　</a:t>
            </a:r>
            <a:r>
              <a:rPr lang="en-US" altLang="ja-JP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ja-JP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</a:t>
            </a:r>
            <a:r>
              <a:rPr lang="ja-JP" altLang="ja-JP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ja-JP" altLang="en-US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（金）</a:t>
            </a:r>
            <a:r>
              <a:rPr lang="ja-JP" altLang="ja-JP" u="dbl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u="dbl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ja-JP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施設名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連絡先　</a:t>
            </a:r>
            <a:r>
              <a:rPr lang="en-US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 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    －                           </a:t>
            </a:r>
            <a:r>
              <a:rPr lang="ja-JP" altLang="en-US" u="sng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　　　　　　　　　　　　　　　　　　　　　　　　　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</a:t>
            </a:r>
            <a:endParaRPr lang="en-US" altLang="ja-JP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en-US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 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　　　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 －</a:t>
            </a:r>
            <a:r>
              <a:rPr lang="en-US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          </a:t>
            </a:r>
            <a:r>
              <a:rPr lang="ja-JP" altLang="ja-JP" u="sng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ja-JP" altLang="ja-JP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</a:t>
            </a:r>
            <a:endParaRPr lang="ja-JP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84652" y="7646751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今回のテーマに関して貴施設に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</a:t>
            </a:r>
            <a:r>
              <a:rPr lang="ja-JP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いて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患者さん、ご家族を支える中で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困られた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事例</a:t>
            </a:r>
            <a:r>
              <a:rPr lang="ja-JP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、その他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聞きたい事などありましたらご記入下さい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2279" y="360213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参加者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2279" y="8371035"/>
            <a:ext cx="6552728" cy="18016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28268"/>
              </p:ext>
            </p:extLst>
          </p:nvPr>
        </p:nvGraphicFramePr>
        <p:xfrm>
          <a:off x="616797" y="4100893"/>
          <a:ext cx="6548210" cy="340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97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日（水）</a:t>
                      </a:r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日（木）</a:t>
                      </a:r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職種</a:t>
                      </a:r>
                    </a:p>
                  </a:txBody>
                  <a:tcPr marL="92403" marR="92403" marT="46201" marB="462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氏名</a:t>
                      </a:r>
                    </a:p>
                  </a:txBody>
                  <a:tcPr marL="92403" marR="92403" marT="46201" marB="462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職種</a:t>
                      </a:r>
                    </a:p>
                  </a:txBody>
                  <a:tcPr marL="92403" marR="92403" marT="46201" marB="462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氏名</a:t>
                      </a:r>
                    </a:p>
                  </a:txBody>
                  <a:tcPr marL="92403" marR="92403" marT="46201" marB="462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131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31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988383"/>
                  </a:ext>
                </a:extLst>
              </a:tr>
              <a:tr h="515131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131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131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92403" marR="92403" marT="46201" marB="46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12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604</Words>
  <Application>Microsoft Office PowerPoint</Application>
  <PresentationFormat>ユーザー設定</PresentationFormat>
  <Paragraphs>62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HGP創英角ﾎﾟｯﾌﾟ体</vt:lpstr>
      <vt:lpstr>HG丸ｺﾞｼｯｸM-PRO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松江赤十字病院</dc:creator>
  <cp:lastModifiedBy>佐藤美幸</cp:lastModifiedBy>
  <cp:revision>368</cp:revision>
  <cp:lastPrinted>2023-08-31T03:10:10Z</cp:lastPrinted>
  <dcterms:created xsi:type="dcterms:W3CDTF">2015-04-16T05:20:33Z</dcterms:created>
  <dcterms:modified xsi:type="dcterms:W3CDTF">2023-08-31T03:11:14Z</dcterms:modified>
</cp:coreProperties>
</file>